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6" r:id="rId8"/>
    <p:sldId id="261" r:id="rId9"/>
    <p:sldId id="265" r:id="rId10"/>
    <p:sldId id="262" r:id="rId11"/>
    <p:sldId id="264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BA13C8-BE3C-498D-BEEC-60803B1A115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9341099E-2BB7-4A08-A023-5F6A92360A0B}">
      <dgm:prSet/>
      <dgm:spPr/>
      <dgm:t>
        <a:bodyPr/>
        <a:lstStyle/>
        <a:p>
          <a:r>
            <a:rPr lang="en-US"/>
            <a:t>Real-time multiplayer quiz competition platform</a:t>
          </a:r>
        </a:p>
      </dgm:t>
    </dgm:pt>
    <dgm:pt modelId="{BB661F60-67FE-41A4-948D-B7F4E3085DC0}" type="parTrans" cxnId="{BA2E58CB-EE3E-44A2-A388-114436BFED3A}">
      <dgm:prSet/>
      <dgm:spPr/>
      <dgm:t>
        <a:bodyPr/>
        <a:lstStyle/>
        <a:p>
          <a:endParaRPr lang="en-US"/>
        </a:p>
      </dgm:t>
    </dgm:pt>
    <dgm:pt modelId="{EBC16725-241D-44D3-A77E-A603B692164D}" type="sibTrans" cxnId="{BA2E58CB-EE3E-44A2-A388-114436BFED3A}">
      <dgm:prSet/>
      <dgm:spPr/>
      <dgm:t>
        <a:bodyPr/>
        <a:lstStyle/>
        <a:p>
          <a:endParaRPr lang="en-US"/>
        </a:p>
      </dgm:t>
    </dgm:pt>
    <dgm:pt modelId="{328F1537-D5DF-4A49-8231-D92EBA4C3917}">
      <dgm:prSet/>
      <dgm:spPr/>
      <dgm:t>
        <a:bodyPr/>
        <a:lstStyle/>
        <a:p>
          <a:r>
            <a:rPr lang="en-US"/>
            <a:t>AI-powered quiz generation capabilities</a:t>
          </a:r>
        </a:p>
      </dgm:t>
    </dgm:pt>
    <dgm:pt modelId="{49E6CDB6-81E2-4F2A-B060-CDCA059AF845}" type="parTrans" cxnId="{425C5EE4-1523-4541-8D5F-6589A4D90D82}">
      <dgm:prSet/>
      <dgm:spPr/>
      <dgm:t>
        <a:bodyPr/>
        <a:lstStyle/>
        <a:p>
          <a:endParaRPr lang="en-US"/>
        </a:p>
      </dgm:t>
    </dgm:pt>
    <dgm:pt modelId="{46495640-8F9F-4847-AD3E-234E226205A8}" type="sibTrans" cxnId="{425C5EE4-1523-4541-8D5F-6589A4D90D82}">
      <dgm:prSet/>
      <dgm:spPr/>
      <dgm:t>
        <a:bodyPr/>
        <a:lstStyle/>
        <a:p>
          <a:endParaRPr lang="en-US"/>
        </a:p>
      </dgm:t>
    </dgm:pt>
    <dgm:pt modelId="{3F76DE1D-72B3-4C30-8F48-C5FD581BB374}">
      <dgm:prSet/>
      <dgm:spPr/>
      <dgm:t>
        <a:bodyPr/>
        <a:lstStyle/>
        <a:p>
          <a:r>
            <a:rPr lang="en-US"/>
            <a:t>Customizable 3D avatars and interactive UI</a:t>
          </a:r>
        </a:p>
      </dgm:t>
    </dgm:pt>
    <dgm:pt modelId="{A184EF0C-C921-4E99-9A1D-5890BC8A91D5}" type="parTrans" cxnId="{56E927EC-599F-4710-BFD5-95CC3B7A79B6}">
      <dgm:prSet/>
      <dgm:spPr/>
      <dgm:t>
        <a:bodyPr/>
        <a:lstStyle/>
        <a:p>
          <a:endParaRPr lang="en-US"/>
        </a:p>
      </dgm:t>
    </dgm:pt>
    <dgm:pt modelId="{013DDA3A-F187-428D-88B8-24EC9A50E455}" type="sibTrans" cxnId="{56E927EC-599F-4710-BFD5-95CC3B7A79B6}">
      <dgm:prSet/>
      <dgm:spPr/>
      <dgm:t>
        <a:bodyPr/>
        <a:lstStyle/>
        <a:p>
          <a:endParaRPr lang="en-US"/>
        </a:p>
      </dgm:t>
    </dgm:pt>
    <dgm:pt modelId="{5E3FA892-F0B0-42F7-8896-9FF898F74B52}">
      <dgm:prSet/>
      <dgm:spPr/>
      <dgm:t>
        <a:bodyPr/>
        <a:lstStyle/>
        <a:p>
          <a:r>
            <a:rPr lang="en-US"/>
            <a:t>Built with modern web technologies</a:t>
          </a:r>
        </a:p>
      </dgm:t>
    </dgm:pt>
    <dgm:pt modelId="{AFE2D9D6-3522-42EF-BF4B-5B1EA3BC5ED6}" type="parTrans" cxnId="{3E8CA0DA-2B32-4007-80DF-E4FF259E5CB5}">
      <dgm:prSet/>
      <dgm:spPr/>
      <dgm:t>
        <a:bodyPr/>
        <a:lstStyle/>
        <a:p>
          <a:endParaRPr lang="en-US"/>
        </a:p>
      </dgm:t>
    </dgm:pt>
    <dgm:pt modelId="{95EE0562-B9C2-4634-A8C4-706593E9D46E}" type="sibTrans" cxnId="{3E8CA0DA-2B32-4007-80DF-E4FF259E5CB5}">
      <dgm:prSet/>
      <dgm:spPr/>
      <dgm:t>
        <a:bodyPr/>
        <a:lstStyle/>
        <a:p>
          <a:endParaRPr lang="en-US"/>
        </a:p>
      </dgm:t>
    </dgm:pt>
    <dgm:pt modelId="{5C2D3E15-E5D1-45F7-9AD4-DFFFE7B77C20}">
      <dgm:prSet/>
      <dgm:spPr/>
      <dgm:t>
        <a:bodyPr/>
        <a:lstStyle/>
        <a:p>
          <a:r>
            <a:rPr lang="en-US"/>
            <a:t>Targeted at trivia enthusiasts and casual gamers</a:t>
          </a:r>
        </a:p>
      </dgm:t>
    </dgm:pt>
    <dgm:pt modelId="{E6A79B70-3899-46CC-B767-B2EE895E9B40}" type="parTrans" cxnId="{7AB2B377-3DFC-4FF6-BC3B-1B42B4818300}">
      <dgm:prSet/>
      <dgm:spPr/>
      <dgm:t>
        <a:bodyPr/>
        <a:lstStyle/>
        <a:p>
          <a:endParaRPr lang="en-US"/>
        </a:p>
      </dgm:t>
    </dgm:pt>
    <dgm:pt modelId="{59051FB8-891F-44FD-9019-F4898FBBF5FE}" type="sibTrans" cxnId="{7AB2B377-3DFC-4FF6-BC3B-1B42B4818300}">
      <dgm:prSet/>
      <dgm:spPr/>
      <dgm:t>
        <a:bodyPr/>
        <a:lstStyle/>
        <a:p>
          <a:endParaRPr lang="en-US"/>
        </a:p>
      </dgm:t>
    </dgm:pt>
    <dgm:pt modelId="{24D0E81F-7A4A-4DE7-BC67-03F81EB24FED}" type="pres">
      <dgm:prSet presAssocID="{58BA13C8-BE3C-498D-BEEC-60803B1A1153}" presName="root" presStyleCnt="0">
        <dgm:presLayoutVars>
          <dgm:dir/>
          <dgm:resizeHandles val="exact"/>
        </dgm:presLayoutVars>
      </dgm:prSet>
      <dgm:spPr/>
    </dgm:pt>
    <dgm:pt modelId="{69D0EC71-40A5-4960-BFCF-DF38906CDBB0}" type="pres">
      <dgm:prSet presAssocID="{9341099E-2BB7-4A08-A023-5F6A92360A0B}" presName="compNode" presStyleCnt="0"/>
      <dgm:spPr/>
    </dgm:pt>
    <dgm:pt modelId="{8CD63D7E-1F51-4654-9408-99B669F99033}" type="pres">
      <dgm:prSet presAssocID="{9341099E-2BB7-4A08-A023-5F6A92360A0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5C99954-6134-4D84-A662-18D55F639428}" type="pres">
      <dgm:prSet presAssocID="{9341099E-2BB7-4A08-A023-5F6A92360A0B}" presName="spaceRect" presStyleCnt="0"/>
      <dgm:spPr/>
    </dgm:pt>
    <dgm:pt modelId="{560F6A61-5418-4BB6-AE91-62812528362E}" type="pres">
      <dgm:prSet presAssocID="{9341099E-2BB7-4A08-A023-5F6A92360A0B}" presName="textRect" presStyleLbl="revTx" presStyleIdx="0" presStyleCnt="5">
        <dgm:presLayoutVars>
          <dgm:chMax val="1"/>
          <dgm:chPref val="1"/>
        </dgm:presLayoutVars>
      </dgm:prSet>
      <dgm:spPr/>
    </dgm:pt>
    <dgm:pt modelId="{B8EDF53C-79EE-4FF7-A034-E029C87F328A}" type="pres">
      <dgm:prSet presAssocID="{EBC16725-241D-44D3-A77E-A603B692164D}" presName="sibTrans" presStyleCnt="0"/>
      <dgm:spPr/>
    </dgm:pt>
    <dgm:pt modelId="{67525DF4-E416-473F-9C9A-919619D8C6CE}" type="pres">
      <dgm:prSet presAssocID="{328F1537-D5DF-4A49-8231-D92EBA4C3917}" presName="compNode" presStyleCnt="0"/>
      <dgm:spPr/>
    </dgm:pt>
    <dgm:pt modelId="{CF0C0049-12A0-42CD-88E9-E59AE602E2A2}" type="pres">
      <dgm:prSet presAssocID="{328F1537-D5DF-4A49-8231-D92EBA4C391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7AADA47-7387-418B-9045-F21890AD8FA4}" type="pres">
      <dgm:prSet presAssocID="{328F1537-D5DF-4A49-8231-D92EBA4C3917}" presName="spaceRect" presStyleCnt="0"/>
      <dgm:spPr/>
    </dgm:pt>
    <dgm:pt modelId="{A2856171-B003-46DD-8BC3-E0CFAF01D2E1}" type="pres">
      <dgm:prSet presAssocID="{328F1537-D5DF-4A49-8231-D92EBA4C3917}" presName="textRect" presStyleLbl="revTx" presStyleIdx="1" presStyleCnt="5">
        <dgm:presLayoutVars>
          <dgm:chMax val="1"/>
          <dgm:chPref val="1"/>
        </dgm:presLayoutVars>
      </dgm:prSet>
      <dgm:spPr/>
    </dgm:pt>
    <dgm:pt modelId="{D08DA25E-50F4-41DE-910A-966055700822}" type="pres">
      <dgm:prSet presAssocID="{46495640-8F9F-4847-AD3E-234E226205A8}" presName="sibTrans" presStyleCnt="0"/>
      <dgm:spPr/>
    </dgm:pt>
    <dgm:pt modelId="{E190135F-F26F-4CFC-B284-5B0AC94F4FC8}" type="pres">
      <dgm:prSet presAssocID="{3F76DE1D-72B3-4C30-8F48-C5FD581BB374}" presName="compNode" presStyleCnt="0"/>
      <dgm:spPr/>
    </dgm:pt>
    <dgm:pt modelId="{D4238F33-194E-461F-B705-2A8C1E14E658}" type="pres">
      <dgm:prSet presAssocID="{3F76DE1D-72B3-4C30-8F48-C5FD581BB37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548248B-61B6-4485-BEC5-0A937D593DB2}" type="pres">
      <dgm:prSet presAssocID="{3F76DE1D-72B3-4C30-8F48-C5FD581BB374}" presName="spaceRect" presStyleCnt="0"/>
      <dgm:spPr/>
    </dgm:pt>
    <dgm:pt modelId="{A3421515-0D5F-4562-9383-31101E923372}" type="pres">
      <dgm:prSet presAssocID="{3F76DE1D-72B3-4C30-8F48-C5FD581BB374}" presName="textRect" presStyleLbl="revTx" presStyleIdx="2" presStyleCnt="5">
        <dgm:presLayoutVars>
          <dgm:chMax val="1"/>
          <dgm:chPref val="1"/>
        </dgm:presLayoutVars>
      </dgm:prSet>
      <dgm:spPr/>
    </dgm:pt>
    <dgm:pt modelId="{8CC6BD72-688D-420A-9A70-124FCF0D28E9}" type="pres">
      <dgm:prSet presAssocID="{013DDA3A-F187-428D-88B8-24EC9A50E455}" presName="sibTrans" presStyleCnt="0"/>
      <dgm:spPr/>
    </dgm:pt>
    <dgm:pt modelId="{308E481E-79D5-4305-9CA3-7A0081B84044}" type="pres">
      <dgm:prSet presAssocID="{5E3FA892-F0B0-42F7-8896-9FF898F74B52}" presName="compNode" presStyleCnt="0"/>
      <dgm:spPr/>
    </dgm:pt>
    <dgm:pt modelId="{E0E1DB59-1F75-4E01-BB85-9B20CCADDE67}" type="pres">
      <dgm:prSet presAssocID="{5E3FA892-F0B0-42F7-8896-9FF898F74B5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717376C9-42B4-4B16-BEC1-AD63E92EC1D9}" type="pres">
      <dgm:prSet presAssocID="{5E3FA892-F0B0-42F7-8896-9FF898F74B52}" presName="spaceRect" presStyleCnt="0"/>
      <dgm:spPr/>
    </dgm:pt>
    <dgm:pt modelId="{2BF4D7FF-34FB-4A25-A0E8-738E276F4C13}" type="pres">
      <dgm:prSet presAssocID="{5E3FA892-F0B0-42F7-8896-9FF898F74B52}" presName="textRect" presStyleLbl="revTx" presStyleIdx="3" presStyleCnt="5">
        <dgm:presLayoutVars>
          <dgm:chMax val="1"/>
          <dgm:chPref val="1"/>
        </dgm:presLayoutVars>
      </dgm:prSet>
      <dgm:spPr/>
    </dgm:pt>
    <dgm:pt modelId="{7191C047-0DC0-4E13-A321-04CBF768F2B4}" type="pres">
      <dgm:prSet presAssocID="{95EE0562-B9C2-4634-A8C4-706593E9D46E}" presName="sibTrans" presStyleCnt="0"/>
      <dgm:spPr/>
    </dgm:pt>
    <dgm:pt modelId="{3D41FD24-2058-4676-A1BB-339102AAE550}" type="pres">
      <dgm:prSet presAssocID="{5C2D3E15-E5D1-45F7-9AD4-DFFFE7B77C20}" presName="compNode" presStyleCnt="0"/>
      <dgm:spPr/>
    </dgm:pt>
    <dgm:pt modelId="{9E386C6E-0310-4810-9DFE-2560EEEFF41A}" type="pres">
      <dgm:prSet presAssocID="{5C2D3E15-E5D1-45F7-9AD4-DFFFE7B77C2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8887126-52F6-484B-94FE-7019BAE0926B}" type="pres">
      <dgm:prSet presAssocID="{5C2D3E15-E5D1-45F7-9AD4-DFFFE7B77C20}" presName="spaceRect" presStyleCnt="0"/>
      <dgm:spPr/>
    </dgm:pt>
    <dgm:pt modelId="{EFE1F890-1740-46F6-9DB1-A559A3FA3EA9}" type="pres">
      <dgm:prSet presAssocID="{5C2D3E15-E5D1-45F7-9AD4-DFFFE7B77C2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20BA033-1600-404E-9DBE-03991E1E47FB}" type="presOf" srcId="{5C2D3E15-E5D1-45F7-9AD4-DFFFE7B77C20}" destId="{EFE1F890-1740-46F6-9DB1-A559A3FA3EA9}" srcOrd="0" destOrd="0" presId="urn:microsoft.com/office/officeart/2018/2/layout/IconLabelList"/>
    <dgm:cxn modelId="{7AB2B377-3DFC-4FF6-BC3B-1B42B4818300}" srcId="{58BA13C8-BE3C-498D-BEEC-60803B1A1153}" destId="{5C2D3E15-E5D1-45F7-9AD4-DFFFE7B77C20}" srcOrd="4" destOrd="0" parTransId="{E6A79B70-3899-46CC-B767-B2EE895E9B40}" sibTransId="{59051FB8-891F-44FD-9019-F4898FBBF5FE}"/>
    <dgm:cxn modelId="{8219BFA9-002D-4F27-81C0-2399DBD03C30}" type="presOf" srcId="{328F1537-D5DF-4A49-8231-D92EBA4C3917}" destId="{A2856171-B003-46DD-8BC3-E0CFAF01D2E1}" srcOrd="0" destOrd="0" presId="urn:microsoft.com/office/officeart/2018/2/layout/IconLabelList"/>
    <dgm:cxn modelId="{AE9253B3-4F98-4C30-A47F-89E6C6F74644}" type="presOf" srcId="{3F76DE1D-72B3-4C30-8F48-C5FD581BB374}" destId="{A3421515-0D5F-4562-9383-31101E923372}" srcOrd="0" destOrd="0" presId="urn:microsoft.com/office/officeart/2018/2/layout/IconLabelList"/>
    <dgm:cxn modelId="{1F1223BC-07EF-4217-8E95-B3EA99C10ED2}" type="presOf" srcId="{5E3FA892-F0B0-42F7-8896-9FF898F74B52}" destId="{2BF4D7FF-34FB-4A25-A0E8-738E276F4C13}" srcOrd="0" destOrd="0" presId="urn:microsoft.com/office/officeart/2018/2/layout/IconLabelList"/>
    <dgm:cxn modelId="{BA2E58CB-EE3E-44A2-A388-114436BFED3A}" srcId="{58BA13C8-BE3C-498D-BEEC-60803B1A1153}" destId="{9341099E-2BB7-4A08-A023-5F6A92360A0B}" srcOrd="0" destOrd="0" parTransId="{BB661F60-67FE-41A4-948D-B7F4E3085DC0}" sibTransId="{EBC16725-241D-44D3-A77E-A603B692164D}"/>
    <dgm:cxn modelId="{3E8CA0DA-2B32-4007-80DF-E4FF259E5CB5}" srcId="{58BA13C8-BE3C-498D-BEEC-60803B1A1153}" destId="{5E3FA892-F0B0-42F7-8896-9FF898F74B52}" srcOrd="3" destOrd="0" parTransId="{AFE2D9D6-3522-42EF-BF4B-5B1EA3BC5ED6}" sibTransId="{95EE0562-B9C2-4634-A8C4-706593E9D46E}"/>
    <dgm:cxn modelId="{425C5EE4-1523-4541-8D5F-6589A4D90D82}" srcId="{58BA13C8-BE3C-498D-BEEC-60803B1A1153}" destId="{328F1537-D5DF-4A49-8231-D92EBA4C3917}" srcOrd="1" destOrd="0" parTransId="{49E6CDB6-81E2-4F2A-B060-CDCA059AF845}" sibTransId="{46495640-8F9F-4847-AD3E-234E226205A8}"/>
    <dgm:cxn modelId="{F22B9FE5-B924-4320-AA32-44B1F3518746}" type="presOf" srcId="{58BA13C8-BE3C-498D-BEEC-60803B1A1153}" destId="{24D0E81F-7A4A-4DE7-BC67-03F81EB24FED}" srcOrd="0" destOrd="0" presId="urn:microsoft.com/office/officeart/2018/2/layout/IconLabelList"/>
    <dgm:cxn modelId="{56E927EC-599F-4710-BFD5-95CC3B7A79B6}" srcId="{58BA13C8-BE3C-498D-BEEC-60803B1A1153}" destId="{3F76DE1D-72B3-4C30-8F48-C5FD581BB374}" srcOrd="2" destOrd="0" parTransId="{A184EF0C-C921-4E99-9A1D-5890BC8A91D5}" sibTransId="{013DDA3A-F187-428D-88B8-24EC9A50E455}"/>
    <dgm:cxn modelId="{F330E6F2-12F1-4519-B69E-3293B0D15F74}" type="presOf" srcId="{9341099E-2BB7-4A08-A023-5F6A92360A0B}" destId="{560F6A61-5418-4BB6-AE91-62812528362E}" srcOrd="0" destOrd="0" presId="urn:microsoft.com/office/officeart/2018/2/layout/IconLabelList"/>
    <dgm:cxn modelId="{EAAA1BDA-BD2A-428D-9A7E-01087FD5BDDE}" type="presParOf" srcId="{24D0E81F-7A4A-4DE7-BC67-03F81EB24FED}" destId="{69D0EC71-40A5-4960-BFCF-DF38906CDBB0}" srcOrd="0" destOrd="0" presId="urn:microsoft.com/office/officeart/2018/2/layout/IconLabelList"/>
    <dgm:cxn modelId="{9C73CF9C-8DEB-4907-A16E-A2BEC4761381}" type="presParOf" srcId="{69D0EC71-40A5-4960-BFCF-DF38906CDBB0}" destId="{8CD63D7E-1F51-4654-9408-99B669F99033}" srcOrd="0" destOrd="0" presId="urn:microsoft.com/office/officeart/2018/2/layout/IconLabelList"/>
    <dgm:cxn modelId="{51466185-FF06-4A1A-87F6-346E51C6D69B}" type="presParOf" srcId="{69D0EC71-40A5-4960-BFCF-DF38906CDBB0}" destId="{95C99954-6134-4D84-A662-18D55F639428}" srcOrd="1" destOrd="0" presId="urn:microsoft.com/office/officeart/2018/2/layout/IconLabelList"/>
    <dgm:cxn modelId="{4C9D6648-B543-44DC-9D46-455A1F46D692}" type="presParOf" srcId="{69D0EC71-40A5-4960-BFCF-DF38906CDBB0}" destId="{560F6A61-5418-4BB6-AE91-62812528362E}" srcOrd="2" destOrd="0" presId="urn:microsoft.com/office/officeart/2018/2/layout/IconLabelList"/>
    <dgm:cxn modelId="{95DA40C1-3CED-4388-8704-079768FE4BF9}" type="presParOf" srcId="{24D0E81F-7A4A-4DE7-BC67-03F81EB24FED}" destId="{B8EDF53C-79EE-4FF7-A034-E029C87F328A}" srcOrd="1" destOrd="0" presId="urn:microsoft.com/office/officeart/2018/2/layout/IconLabelList"/>
    <dgm:cxn modelId="{AFE10607-8573-4CE8-A27F-6D6A88F328A6}" type="presParOf" srcId="{24D0E81F-7A4A-4DE7-BC67-03F81EB24FED}" destId="{67525DF4-E416-473F-9C9A-919619D8C6CE}" srcOrd="2" destOrd="0" presId="urn:microsoft.com/office/officeart/2018/2/layout/IconLabelList"/>
    <dgm:cxn modelId="{E2B8B492-909A-452F-AD6C-AB87DF8FD0CA}" type="presParOf" srcId="{67525DF4-E416-473F-9C9A-919619D8C6CE}" destId="{CF0C0049-12A0-42CD-88E9-E59AE602E2A2}" srcOrd="0" destOrd="0" presId="urn:microsoft.com/office/officeart/2018/2/layout/IconLabelList"/>
    <dgm:cxn modelId="{4FB35F08-AA54-4BFF-BDAE-F07CCF66E14B}" type="presParOf" srcId="{67525DF4-E416-473F-9C9A-919619D8C6CE}" destId="{C7AADA47-7387-418B-9045-F21890AD8FA4}" srcOrd="1" destOrd="0" presId="urn:microsoft.com/office/officeart/2018/2/layout/IconLabelList"/>
    <dgm:cxn modelId="{945F2108-9A08-4579-A627-C33D7E6265AD}" type="presParOf" srcId="{67525DF4-E416-473F-9C9A-919619D8C6CE}" destId="{A2856171-B003-46DD-8BC3-E0CFAF01D2E1}" srcOrd="2" destOrd="0" presId="urn:microsoft.com/office/officeart/2018/2/layout/IconLabelList"/>
    <dgm:cxn modelId="{758E49A4-97FC-4B96-9860-D2EF316D4FF4}" type="presParOf" srcId="{24D0E81F-7A4A-4DE7-BC67-03F81EB24FED}" destId="{D08DA25E-50F4-41DE-910A-966055700822}" srcOrd="3" destOrd="0" presId="urn:microsoft.com/office/officeart/2018/2/layout/IconLabelList"/>
    <dgm:cxn modelId="{65B7258F-2780-4F16-9DDF-FCD4D8E3AE76}" type="presParOf" srcId="{24D0E81F-7A4A-4DE7-BC67-03F81EB24FED}" destId="{E190135F-F26F-4CFC-B284-5B0AC94F4FC8}" srcOrd="4" destOrd="0" presId="urn:microsoft.com/office/officeart/2018/2/layout/IconLabelList"/>
    <dgm:cxn modelId="{52144C17-053C-4080-86DE-FEB23EC84203}" type="presParOf" srcId="{E190135F-F26F-4CFC-B284-5B0AC94F4FC8}" destId="{D4238F33-194E-461F-B705-2A8C1E14E658}" srcOrd="0" destOrd="0" presId="urn:microsoft.com/office/officeart/2018/2/layout/IconLabelList"/>
    <dgm:cxn modelId="{B48F6CF4-5E58-460D-8FD5-E3E8077B8C5A}" type="presParOf" srcId="{E190135F-F26F-4CFC-B284-5B0AC94F4FC8}" destId="{C548248B-61B6-4485-BEC5-0A937D593DB2}" srcOrd="1" destOrd="0" presId="urn:microsoft.com/office/officeart/2018/2/layout/IconLabelList"/>
    <dgm:cxn modelId="{540C668D-8D9F-4F7F-9C0F-11238C752E04}" type="presParOf" srcId="{E190135F-F26F-4CFC-B284-5B0AC94F4FC8}" destId="{A3421515-0D5F-4562-9383-31101E923372}" srcOrd="2" destOrd="0" presId="urn:microsoft.com/office/officeart/2018/2/layout/IconLabelList"/>
    <dgm:cxn modelId="{72C5977F-F599-4AC5-8052-6AFC96F6DE50}" type="presParOf" srcId="{24D0E81F-7A4A-4DE7-BC67-03F81EB24FED}" destId="{8CC6BD72-688D-420A-9A70-124FCF0D28E9}" srcOrd="5" destOrd="0" presId="urn:microsoft.com/office/officeart/2018/2/layout/IconLabelList"/>
    <dgm:cxn modelId="{C0893B3B-6D3E-4B29-831F-6AA6F7EE6EDC}" type="presParOf" srcId="{24D0E81F-7A4A-4DE7-BC67-03F81EB24FED}" destId="{308E481E-79D5-4305-9CA3-7A0081B84044}" srcOrd="6" destOrd="0" presId="urn:microsoft.com/office/officeart/2018/2/layout/IconLabelList"/>
    <dgm:cxn modelId="{348BA67B-B503-4B01-BAC0-6802F913084F}" type="presParOf" srcId="{308E481E-79D5-4305-9CA3-7A0081B84044}" destId="{E0E1DB59-1F75-4E01-BB85-9B20CCADDE67}" srcOrd="0" destOrd="0" presId="urn:microsoft.com/office/officeart/2018/2/layout/IconLabelList"/>
    <dgm:cxn modelId="{C469E519-1530-4C61-9A77-E1C3372943C4}" type="presParOf" srcId="{308E481E-79D5-4305-9CA3-7A0081B84044}" destId="{717376C9-42B4-4B16-BEC1-AD63E92EC1D9}" srcOrd="1" destOrd="0" presId="urn:microsoft.com/office/officeart/2018/2/layout/IconLabelList"/>
    <dgm:cxn modelId="{D9020146-AF88-43F5-A05C-610B61F92F61}" type="presParOf" srcId="{308E481E-79D5-4305-9CA3-7A0081B84044}" destId="{2BF4D7FF-34FB-4A25-A0E8-738E276F4C13}" srcOrd="2" destOrd="0" presId="urn:microsoft.com/office/officeart/2018/2/layout/IconLabelList"/>
    <dgm:cxn modelId="{E1996077-B712-423A-A251-CC4A8D59E028}" type="presParOf" srcId="{24D0E81F-7A4A-4DE7-BC67-03F81EB24FED}" destId="{7191C047-0DC0-4E13-A321-04CBF768F2B4}" srcOrd="7" destOrd="0" presId="urn:microsoft.com/office/officeart/2018/2/layout/IconLabelList"/>
    <dgm:cxn modelId="{3BA02625-6579-46E3-B733-D22C9324337D}" type="presParOf" srcId="{24D0E81F-7A4A-4DE7-BC67-03F81EB24FED}" destId="{3D41FD24-2058-4676-A1BB-339102AAE550}" srcOrd="8" destOrd="0" presId="urn:microsoft.com/office/officeart/2018/2/layout/IconLabelList"/>
    <dgm:cxn modelId="{872843B8-FCED-4A6C-904D-3DFAE98007E0}" type="presParOf" srcId="{3D41FD24-2058-4676-A1BB-339102AAE550}" destId="{9E386C6E-0310-4810-9DFE-2560EEEFF41A}" srcOrd="0" destOrd="0" presId="urn:microsoft.com/office/officeart/2018/2/layout/IconLabelList"/>
    <dgm:cxn modelId="{F6CB978F-E074-43CB-A85F-74378715EEC2}" type="presParOf" srcId="{3D41FD24-2058-4676-A1BB-339102AAE550}" destId="{A8887126-52F6-484B-94FE-7019BAE0926B}" srcOrd="1" destOrd="0" presId="urn:microsoft.com/office/officeart/2018/2/layout/IconLabelList"/>
    <dgm:cxn modelId="{DA8488FC-36CE-4F72-A42E-19F80C0EDC9A}" type="presParOf" srcId="{3D41FD24-2058-4676-A1BB-339102AAE550}" destId="{EFE1F890-1740-46F6-9DB1-A559A3FA3EA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60EC7B-80CA-4B55-BF82-466A310648B1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DBF101B-69C1-4B57-8731-B179374D9937}">
      <dgm:prSet/>
      <dgm:spPr/>
      <dgm:t>
        <a:bodyPr/>
        <a:lstStyle/>
        <a:p>
          <a:r>
            <a:rPr lang="en-US" b="0" i="0" baseline="0"/>
            <a:t>30-second timer/question</a:t>
          </a:r>
          <a:endParaRPr lang="en-US"/>
        </a:p>
      </dgm:t>
    </dgm:pt>
    <dgm:pt modelId="{360EEBF2-8AB9-4E1A-963A-C19A2B3F5A3A}" type="parTrans" cxnId="{D459DD91-ECE4-4390-A301-5FF4049D5C46}">
      <dgm:prSet/>
      <dgm:spPr/>
      <dgm:t>
        <a:bodyPr/>
        <a:lstStyle/>
        <a:p>
          <a:endParaRPr lang="en-US"/>
        </a:p>
      </dgm:t>
    </dgm:pt>
    <dgm:pt modelId="{B584C11B-2D42-439E-88F7-FEF496E458B1}" type="sibTrans" cxnId="{D459DD91-ECE4-4390-A301-5FF4049D5C46}">
      <dgm:prSet/>
      <dgm:spPr/>
      <dgm:t>
        <a:bodyPr/>
        <a:lstStyle/>
        <a:p>
          <a:endParaRPr lang="en-US"/>
        </a:p>
      </dgm:t>
    </dgm:pt>
    <dgm:pt modelId="{0C0B7621-2522-4FE8-81EE-37CF5BE4AA4B}">
      <dgm:prSet/>
      <dgm:spPr/>
      <dgm:t>
        <a:bodyPr/>
        <a:lstStyle/>
        <a:p>
          <a:r>
            <a:rPr lang="en-US" b="0" i="0" baseline="0"/>
            <a:t>Leaderboard after each question</a:t>
          </a:r>
          <a:endParaRPr lang="en-US"/>
        </a:p>
      </dgm:t>
    </dgm:pt>
    <dgm:pt modelId="{4ED89E54-629C-4205-B27D-3664AD2E5A6C}" type="parTrans" cxnId="{7BDC9DFA-2649-4A65-9468-D912FABF2396}">
      <dgm:prSet/>
      <dgm:spPr/>
      <dgm:t>
        <a:bodyPr/>
        <a:lstStyle/>
        <a:p>
          <a:endParaRPr lang="en-US"/>
        </a:p>
      </dgm:t>
    </dgm:pt>
    <dgm:pt modelId="{D1FB67CD-3255-4B08-8FC8-2771E143E348}" type="sibTrans" cxnId="{7BDC9DFA-2649-4A65-9468-D912FABF2396}">
      <dgm:prSet/>
      <dgm:spPr/>
      <dgm:t>
        <a:bodyPr/>
        <a:lstStyle/>
        <a:p>
          <a:endParaRPr lang="en-US"/>
        </a:p>
      </dgm:t>
    </dgm:pt>
    <dgm:pt modelId="{F5648AA1-EFF7-404E-AE00-AFE2636AE675}">
      <dgm:prSet/>
      <dgm:spPr/>
      <dgm:t>
        <a:bodyPr/>
        <a:lstStyle/>
        <a:p>
          <a:r>
            <a:rPr lang="en-US" b="0" i="0" baseline="0"/>
            <a:t>Avatars reflect player actions</a:t>
          </a:r>
          <a:endParaRPr lang="en-US"/>
        </a:p>
      </dgm:t>
    </dgm:pt>
    <dgm:pt modelId="{A317C9A1-C1C3-4FAE-8C64-135113CD1079}" type="parTrans" cxnId="{23EEEF64-13A4-46DC-8DA8-5A69969F966E}">
      <dgm:prSet/>
      <dgm:spPr/>
      <dgm:t>
        <a:bodyPr/>
        <a:lstStyle/>
        <a:p>
          <a:endParaRPr lang="en-US"/>
        </a:p>
      </dgm:t>
    </dgm:pt>
    <dgm:pt modelId="{B42C3AA8-A6E7-4AC8-A2FD-03D4C3FC459D}" type="sibTrans" cxnId="{23EEEF64-13A4-46DC-8DA8-5A69969F966E}">
      <dgm:prSet/>
      <dgm:spPr/>
      <dgm:t>
        <a:bodyPr/>
        <a:lstStyle/>
        <a:p>
          <a:endParaRPr lang="en-US"/>
        </a:p>
      </dgm:t>
    </dgm:pt>
    <dgm:pt modelId="{F9374572-9F61-4385-A603-F2D28DD6CE37}">
      <dgm:prSet/>
      <dgm:spPr/>
      <dgm:t>
        <a:bodyPr/>
        <a:lstStyle/>
        <a:p>
          <a:r>
            <a:rPr lang="en-US" b="0" i="0" baseline="0"/>
            <a:t>Chat support during quiz</a:t>
          </a:r>
          <a:endParaRPr lang="en-US"/>
        </a:p>
      </dgm:t>
    </dgm:pt>
    <dgm:pt modelId="{0BC6D259-1133-4A64-A4C5-352A90F11754}" type="parTrans" cxnId="{FF26523B-F8E4-4A33-9BB1-CBD92B0DC7DC}">
      <dgm:prSet/>
      <dgm:spPr/>
      <dgm:t>
        <a:bodyPr/>
        <a:lstStyle/>
        <a:p>
          <a:endParaRPr lang="en-US"/>
        </a:p>
      </dgm:t>
    </dgm:pt>
    <dgm:pt modelId="{130CA86B-5BBB-44AD-ADFB-96378CE62294}" type="sibTrans" cxnId="{FF26523B-F8E4-4A33-9BB1-CBD92B0DC7DC}">
      <dgm:prSet/>
      <dgm:spPr/>
      <dgm:t>
        <a:bodyPr/>
        <a:lstStyle/>
        <a:p>
          <a:endParaRPr lang="en-US"/>
        </a:p>
      </dgm:t>
    </dgm:pt>
    <dgm:pt modelId="{C2B8A9A2-7D35-4D36-BC77-6C6CF9B0235C}" type="pres">
      <dgm:prSet presAssocID="{4E60EC7B-80CA-4B55-BF82-466A310648B1}" presName="matrix" presStyleCnt="0">
        <dgm:presLayoutVars>
          <dgm:chMax val="1"/>
          <dgm:dir/>
          <dgm:resizeHandles val="exact"/>
        </dgm:presLayoutVars>
      </dgm:prSet>
      <dgm:spPr/>
    </dgm:pt>
    <dgm:pt modelId="{147E0642-4581-4D1A-B08A-221781604FCE}" type="pres">
      <dgm:prSet presAssocID="{4E60EC7B-80CA-4B55-BF82-466A310648B1}" presName="diamond" presStyleLbl="bgShp" presStyleIdx="0" presStyleCnt="1" custLinFactNeighborX="0" custLinFactNeighborY="-3342"/>
      <dgm:spPr/>
    </dgm:pt>
    <dgm:pt modelId="{45E761A1-4019-4D22-B332-AB347E719417}" type="pres">
      <dgm:prSet presAssocID="{4E60EC7B-80CA-4B55-BF82-466A310648B1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4FB6783-80E9-4B89-9D75-F6A7520B5ECB}" type="pres">
      <dgm:prSet presAssocID="{4E60EC7B-80CA-4B55-BF82-466A310648B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80DFB29-69AB-4475-9614-EFBF5678E5E7}" type="pres">
      <dgm:prSet presAssocID="{4E60EC7B-80CA-4B55-BF82-466A310648B1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501BD31-D3A3-4070-82F2-5F4B89418533}" type="pres">
      <dgm:prSet presAssocID="{4E60EC7B-80CA-4B55-BF82-466A310648B1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F26523B-F8E4-4A33-9BB1-CBD92B0DC7DC}" srcId="{4E60EC7B-80CA-4B55-BF82-466A310648B1}" destId="{F9374572-9F61-4385-A603-F2D28DD6CE37}" srcOrd="3" destOrd="0" parTransId="{0BC6D259-1133-4A64-A4C5-352A90F11754}" sibTransId="{130CA86B-5BBB-44AD-ADFB-96378CE62294}"/>
    <dgm:cxn modelId="{13D2D65E-68EB-4EB8-A2F0-FFFC3AC17EF6}" type="presOf" srcId="{0C0B7621-2522-4FE8-81EE-37CF5BE4AA4B}" destId="{34FB6783-80E9-4B89-9D75-F6A7520B5ECB}" srcOrd="0" destOrd="0" presId="urn:microsoft.com/office/officeart/2005/8/layout/matrix3"/>
    <dgm:cxn modelId="{23EEEF64-13A4-46DC-8DA8-5A69969F966E}" srcId="{4E60EC7B-80CA-4B55-BF82-466A310648B1}" destId="{F5648AA1-EFF7-404E-AE00-AFE2636AE675}" srcOrd="2" destOrd="0" parTransId="{A317C9A1-C1C3-4FAE-8C64-135113CD1079}" sibTransId="{B42C3AA8-A6E7-4AC8-A2FD-03D4C3FC459D}"/>
    <dgm:cxn modelId="{2F21576C-8AD5-490A-95BD-2DE9ECA2E181}" type="presOf" srcId="{F9374572-9F61-4385-A603-F2D28DD6CE37}" destId="{E501BD31-D3A3-4070-82F2-5F4B89418533}" srcOrd="0" destOrd="0" presId="urn:microsoft.com/office/officeart/2005/8/layout/matrix3"/>
    <dgm:cxn modelId="{DE629857-82E8-487F-87CB-F2C514552479}" type="presOf" srcId="{4E60EC7B-80CA-4B55-BF82-466A310648B1}" destId="{C2B8A9A2-7D35-4D36-BC77-6C6CF9B0235C}" srcOrd="0" destOrd="0" presId="urn:microsoft.com/office/officeart/2005/8/layout/matrix3"/>
    <dgm:cxn modelId="{D459DD91-ECE4-4390-A301-5FF4049D5C46}" srcId="{4E60EC7B-80CA-4B55-BF82-466A310648B1}" destId="{8DBF101B-69C1-4B57-8731-B179374D9937}" srcOrd="0" destOrd="0" parTransId="{360EEBF2-8AB9-4E1A-963A-C19A2B3F5A3A}" sibTransId="{B584C11B-2D42-439E-88F7-FEF496E458B1}"/>
    <dgm:cxn modelId="{57CC3895-20F2-46D4-BEF7-C44AC65583FB}" type="presOf" srcId="{F5648AA1-EFF7-404E-AE00-AFE2636AE675}" destId="{580DFB29-69AB-4475-9614-EFBF5678E5E7}" srcOrd="0" destOrd="0" presId="urn:microsoft.com/office/officeart/2005/8/layout/matrix3"/>
    <dgm:cxn modelId="{F73E3497-DBD8-40D9-95C5-BEB0D5EA6881}" type="presOf" srcId="{8DBF101B-69C1-4B57-8731-B179374D9937}" destId="{45E761A1-4019-4D22-B332-AB347E719417}" srcOrd="0" destOrd="0" presId="urn:microsoft.com/office/officeart/2005/8/layout/matrix3"/>
    <dgm:cxn modelId="{7BDC9DFA-2649-4A65-9468-D912FABF2396}" srcId="{4E60EC7B-80CA-4B55-BF82-466A310648B1}" destId="{0C0B7621-2522-4FE8-81EE-37CF5BE4AA4B}" srcOrd="1" destOrd="0" parTransId="{4ED89E54-629C-4205-B27D-3664AD2E5A6C}" sibTransId="{D1FB67CD-3255-4B08-8FC8-2771E143E348}"/>
    <dgm:cxn modelId="{7DA1920A-33AC-4624-9BCD-D9AF7F8857B1}" type="presParOf" srcId="{C2B8A9A2-7D35-4D36-BC77-6C6CF9B0235C}" destId="{147E0642-4581-4D1A-B08A-221781604FCE}" srcOrd="0" destOrd="0" presId="urn:microsoft.com/office/officeart/2005/8/layout/matrix3"/>
    <dgm:cxn modelId="{80443C0E-53A7-4BF6-BD91-6A94DA4E855A}" type="presParOf" srcId="{C2B8A9A2-7D35-4D36-BC77-6C6CF9B0235C}" destId="{45E761A1-4019-4D22-B332-AB347E719417}" srcOrd="1" destOrd="0" presId="urn:microsoft.com/office/officeart/2005/8/layout/matrix3"/>
    <dgm:cxn modelId="{EEC4B88B-5DF9-4613-8C42-434D72AECF0B}" type="presParOf" srcId="{C2B8A9A2-7D35-4D36-BC77-6C6CF9B0235C}" destId="{34FB6783-80E9-4B89-9D75-F6A7520B5ECB}" srcOrd="2" destOrd="0" presId="urn:microsoft.com/office/officeart/2005/8/layout/matrix3"/>
    <dgm:cxn modelId="{3A2B93C7-1364-40C2-9861-55855DE838B1}" type="presParOf" srcId="{C2B8A9A2-7D35-4D36-BC77-6C6CF9B0235C}" destId="{580DFB29-69AB-4475-9614-EFBF5678E5E7}" srcOrd="3" destOrd="0" presId="urn:microsoft.com/office/officeart/2005/8/layout/matrix3"/>
    <dgm:cxn modelId="{CE7BB519-5CA9-4708-BC5A-05D068988CEA}" type="presParOf" srcId="{C2B8A9A2-7D35-4D36-BC77-6C6CF9B0235C}" destId="{E501BD31-D3A3-4070-82F2-5F4B8941853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33F8F7-8B38-4382-8A6F-DD196C33280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8DAAE7C-57AD-4777-8486-2726DFFFB90A}">
      <dgm:prSet/>
      <dgm:spPr/>
      <dgm:t>
        <a:bodyPr/>
        <a:lstStyle/>
        <a:p>
          <a:r>
            <a:rPr lang="en-US"/>
            <a:t>Real-time synchronization across players</a:t>
          </a:r>
        </a:p>
      </dgm:t>
    </dgm:pt>
    <dgm:pt modelId="{90D72733-860F-4EDD-B2BD-D158C41ACF35}" type="parTrans" cxnId="{5F450F30-1BE1-4761-80D5-B8D0E4D87B8D}">
      <dgm:prSet/>
      <dgm:spPr/>
      <dgm:t>
        <a:bodyPr/>
        <a:lstStyle/>
        <a:p>
          <a:endParaRPr lang="en-US"/>
        </a:p>
      </dgm:t>
    </dgm:pt>
    <dgm:pt modelId="{5C426BA7-240E-40D4-B3B4-E9B3DCEE9FA9}" type="sibTrans" cxnId="{5F450F30-1BE1-4761-80D5-B8D0E4D87B8D}">
      <dgm:prSet/>
      <dgm:spPr/>
      <dgm:t>
        <a:bodyPr/>
        <a:lstStyle/>
        <a:p>
          <a:endParaRPr lang="en-US"/>
        </a:p>
      </dgm:t>
    </dgm:pt>
    <dgm:pt modelId="{D76A6B53-6ACC-4FAE-A1AA-EDC7C2916E5A}">
      <dgm:prSet/>
      <dgm:spPr/>
      <dgm:t>
        <a:bodyPr/>
        <a:lstStyle/>
        <a:p>
          <a:r>
            <a:rPr lang="en-US"/>
            <a:t>GROQ AI Integration.</a:t>
          </a:r>
        </a:p>
      </dgm:t>
    </dgm:pt>
    <dgm:pt modelId="{1077377E-00FC-42EE-AEA1-8442D878046C}" type="parTrans" cxnId="{AA165519-9D71-4837-BFB6-7E9D0D5E14C6}">
      <dgm:prSet/>
      <dgm:spPr/>
      <dgm:t>
        <a:bodyPr/>
        <a:lstStyle/>
        <a:p>
          <a:endParaRPr lang="en-US"/>
        </a:p>
      </dgm:t>
    </dgm:pt>
    <dgm:pt modelId="{A927B81F-CA3F-4E4A-BABC-41D055FDD5C7}" type="sibTrans" cxnId="{AA165519-9D71-4837-BFB6-7E9D0D5E14C6}">
      <dgm:prSet/>
      <dgm:spPr/>
      <dgm:t>
        <a:bodyPr/>
        <a:lstStyle/>
        <a:p>
          <a:endParaRPr lang="en-US"/>
        </a:p>
      </dgm:t>
    </dgm:pt>
    <dgm:pt modelId="{ACE39578-9F5E-44BD-9136-A0D4B43CFD6B}">
      <dgm:prSet/>
      <dgm:spPr/>
      <dgm:t>
        <a:bodyPr/>
        <a:lstStyle/>
        <a:p>
          <a:r>
            <a:rPr lang="en-US"/>
            <a:t>3D Avatar Creation and Integration</a:t>
          </a:r>
        </a:p>
      </dgm:t>
    </dgm:pt>
    <dgm:pt modelId="{67B84411-F177-49DC-845E-23A8BE611A17}" type="parTrans" cxnId="{69D38212-3EFF-4F07-90F4-1425DDC44D84}">
      <dgm:prSet/>
      <dgm:spPr/>
      <dgm:t>
        <a:bodyPr/>
        <a:lstStyle/>
        <a:p>
          <a:endParaRPr lang="en-US"/>
        </a:p>
      </dgm:t>
    </dgm:pt>
    <dgm:pt modelId="{2F7C1864-D10B-47C6-A832-E5BD0197B7A8}" type="sibTrans" cxnId="{69D38212-3EFF-4F07-90F4-1425DDC44D84}">
      <dgm:prSet/>
      <dgm:spPr/>
      <dgm:t>
        <a:bodyPr/>
        <a:lstStyle/>
        <a:p>
          <a:endParaRPr lang="en-US"/>
        </a:p>
      </dgm:t>
    </dgm:pt>
    <dgm:pt modelId="{08584947-2767-4ECC-B2FA-A79F3F19AC71}">
      <dgm:prSet/>
      <dgm:spPr/>
      <dgm:t>
        <a:bodyPr/>
        <a:lstStyle/>
        <a:p>
          <a:r>
            <a:rPr lang="en-US"/>
            <a:t>Power Ups – 50:50 and Hint Attempts Not Successful</a:t>
          </a:r>
        </a:p>
      </dgm:t>
    </dgm:pt>
    <dgm:pt modelId="{726EFE8F-AC4A-4D9D-9A15-3B06A9CF2835}" type="parTrans" cxnId="{4D29986C-1790-4E18-BBF8-101D95E17B0C}">
      <dgm:prSet/>
      <dgm:spPr/>
      <dgm:t>
        <a:bodyPr/>
        <a:lstStyle/>
        <a:p>
          <a:endParaRPr lang="en-US"/>
        </a:p>
      </dgm:t>
    </dgm:pt>
    <dgm:pt modelId="{99C3677A-1B8D-4197-862B-A2F0751F02C4}" type="sibTrans" cxnId="{4D29986C-1790-4E18-BBF8-101D95E17B0C}">
      <dgm:prSet/>
      <dgm:spPr/>
      <dgm:t>
        <a:bodyPr/>
        <a:lstStyle/>
        <a:p>
          <a:endParaRPr lang="en-US"/>
        </a:p>
      </dgm:t>
    </dgm:pt>
    <dgm:pt modelId="{942FE64F-4916-4C53-8729-969554CBCFC8}" type="pres">
      <dgm:prSet presAssocID="{7233F8F7-8B38-4382-8A6F-DD196C332807}" presName="linear" presStyleCnt="0">
        <dgm:presLayoutVars>
          <dgm:animLvl val="lvl"/>
          <dgm:resizeHandles val="exact"/>
        </dgm:presLayoutVars>
      </dgm:prSet>
      <dgm:spPr/>
    </dgm:pt>
    <dgm:pt modelId="{5F864755-AED7-4986-B392-C2EE0768DA3E}" type="pres">
      <dgm:prSet presAssocID="{68DAAE7C-57AD-4777-8486-2726DFFFB90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41A3B41-1FC2-4A9E-9AE6-486DA61CCCC1}" type="pres">
      <dgm:prSet presAssocID="{5C426BA7-240E-40D4-B3B4-E9B3DCEE9FA9}" presName="spacer" presStyleCnt="0"/>
      <dgm:spPr/>
    </dgm:pt>
    <dgm:pt modelId="{F50FB07A-393E-4F61-8C99-9427BB04498B}" type="pres">
      <dgm:prSet presAssocID="{D76A6B53-6ACC-4FAE-A1AA-EDC7C2916E5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2FF2A59-FB65-4CE1-B969-8B8BD471DDB8}" type="pres">
      <dgm:prSet presAssocID="{A927B81F-CA3F-4E4A-BABC-41D055FDD5C7}" presName="spacer" presStyleCnt="0"/>
      <dgm:spPr/>
    </dgm:pt>
    <dgm:pt modelId="{69C4217A-4C90-430C-ACE1-EBAD8D0C3169}" type="pres">
      <dgm:prSet presAssocID="{ACE39578-9F5E-44BD-9136-A0D4B43CFD6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5980432-E4DC-4416-AFCC-0EAACF276063}" type="pres">
      <dgm:prSet presAssocID="{2F7C1864-D10B-47C6-A832-E5BD0197B7A8}" presName="spacer" presStyleCnt="0"/>
      <dgm:spPr/>
    </dgm:pt>
    <dgm:pt modelId="{7284C7AA-1DC6-4363-AB31-A393A307F693}" type="pres">
      <dgm:prSet presAssocID="{08584947-2767-4ECC-B2FA-A79F3F19AC7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AAECE08-040E-480D-9763-3982E9086048}" type="presOf" srcId="{68DAAE7C-57AD-4777-8486-2726DFFFB90A}" destId="{5F864755-AED7-4986-B392-C2EE0768DA3E}" srcOrd="0" destOrd="0" presId="urn:microsoft.com/office/officeart/2005/8/layout/vList2"/>
    <dgm:cxn modelId="{BD8EAE0F-F464-4249-A01E-D3D5F458F5DF}" type="presOf" srcId="{08584947-2767-4ECC-B2FA-A79F3F19AC71}" destId="{7284C7AA-1DC6-4363-AB31-A393A307F693}" srcOrd="0" destOrd="0" presId="urn:microsoft.com/office/officeart/2005/8/layout/vList2"/>
    <dgm:cxn modelId="{69D38212-3EFF-4F07-90F4-1425DDC44D84}" srcId="{7233F8F7-8B38-4382-8A6F-DD196C332807}" destId="{ACE39578-9F5E-44BD-9136-A0D4B43CFD6B}" srcOrd="2" destOrd="0" parTransId="{67B84411-F177-49DC-845E-23A8BE611A17}" sibTransId="{2F7C1864-D10B-47C6-A832-E5BD0197B7A8}"/>
    <dgm:cxn modelId="{AA165519-9D71-4837-BFB6-7E9D0D5E14C6}" srcId="{7233F8F7-8B38-4382-8A6F-DD196C332807}" destId="{D76A6B53-6ACC-4FAE-A1AA-EDC7C2916E5A}" srcOrd="1" destOrd="0" parTransId="{1077377E-00FC-42EE-AEA1-8442D878046C}" sibTransId="{A927B81F-CA3F-4E4A-BABC-41D055FDD5C7}"/>
    <dgm:cxn modelId="{5F450F30-1BE1-4761-80D5-B8D0E4D87B8D}" srcId="{7233F8F7-8B38-4382-8A6F-DD196C332807}" destId="{68DAAE7C-57AD-4777-8486-2726DFFFB90A}" srcOrd="0" destOrd="0" parTransId="{90D72733-860F-4EDD-B2BD-D158C41ACF35}" sibTransId="{5C426BA7-240E-40D4-B3B4-E9B3DCEE9FA9}"/>
    <dgm:cxn modelId="{4D29986C-1790-4E18-BBF8-101D95E17B0C}" srcId="{7233F8F7-8B38-4382-8A6F-DD196C332807}" destId="{08584947-2767-4ECC-B2FA-A79F3F19AC71}" srcOrd="3" destOrd="0" parTransId="{726EFE8F-AC4A-4D9D-9A15-3B06A9CF2835}" sibTransId="{99C3677A-1B8D-4197-862B-A2F0751F02C4}"/>
    <dgm:cxn modelId="{76D76395-B0DA-4324-B9D5-BD969CC41775}" type="presOf" srcId="{7233F8F7-8B38-4382-8A6F-DD196C332807}" destId="{942FE64F-4916-4C53-8729-969554CBCFC8}" srcOrd="0" destOrd="0" presId="urn:microsoft.com/office/officeart/2005/8/layout/vList2"/>
    <dgm:cxn modelId="{C37704B7-007B-44F2-99B8-8BA4505E2302}" type="presOf" srcId="{D76A6B53-6ACC-4FAE-A1AA-EDC7C2916E5A}" destId="{F50FB07A-393E-4F61-8C99-9427BB04498B}" srcOrd="0" destOrd="0" presId="urn:microsoft.com/office/officeart/2005/8/layout/vList2"/>
    <dgm:cxn modelId="{C6FD04E9-2A74-4E92-BFD5-35D49311288F}" type="presOf" srcId="{ACE39578-9F5E-44BD-9136-A0D4B43CFD6B}" destId="{69C4217A-4C90-430C-ACE1-EBAD8D0C3169}" srcOrd="0" destOrd="0" presId="urn:microsoft.com/office/officeart/2005/8/layout/vList2"/>
    <dgm:cxn modelId="{7F8FDA5A-9E22-4ACC-B8E3-4A90E7DD2E48}" type="presParOf" srcId="{942FE64F-4916-4C53-8729-969554CBCFC8}" destId="{5F864755-AED7-4986-B392-C2EE0768DA3E}" srcOrd="0" destOrd="0" presId="urn:microsoft.com/office/officeart/2005/8/layout/vList2"/>
    <dgm:cxn modelId="{EB37A80C-305C-40EC-A340-40D883976237}" type="presParOf" srcId="{942FE64F-4916-4C53-8729-969554CBCFC8}" destId="{C41A3B41-1FC2-4A9E-9AE6-486DA61CCCC1}" srcOrd="1" destOrd="0" presId="urn:microsoft.com/office/officeart/2005/8/layout/vList2"/>
    <dgm:cxn modelId="{8A2BF81E-56CE-4607-98DF-4D75BBA011FA}" type="presParOf" srcId="{942FE64F-4916-4C53-8729-969554CBCFC8}" destId="{F50FB07A-393E-4F61-8C99-9427BB04498B}" srcOrd="2" destOrd="0" presId="urn:microsoft.com/office/officeart/2005/8/layout/vList2"/>
    <dgm:cxn modelId="{E2FB73B2-D885-4AD5-B3C9-754CC4634BF2}" type="presParOf" srcId="{942FE64F-4916-4C53-8729-969554CBCFC8}" destId="{62FF2A59-FB65-4CE1-B969-8B8BD471DDB8}" srcOrd="3" destOrd="0" presId="urn:microsoft.com/office/officeart/2005/8/layout/vList2"/>
    <dgm:cxn modelId="{6A048031-ECED-43AE-B5DD-23D8A0323C1F}" type="presParOf" srcId="{942FE64F-4916-4C53-8729-969554CBCFC8}" destId="{69C4217A-4C90-430C-ACE1-EBAD8D0C3169}" srcOrd="4" destOrd="0" presId="urn:microsoft.com/office/officeart/2005/8/layout/vList2"/>
    <dgm:cxn modelId="{97814188-95C0-4269-A7F0-253DB7517259}" type="presParOf" srcId="{942FE64F-4916-4C53-8729-969554CBCFC8}" destId="{75980432-E4DC-4416-AFCC-0EAACF276063}" srcOrd="5" destOrd="0" presId="urn:microsoft.com/office/officeart/2005/8/layout/vList2"/>
    <dgm:cxn modelId="{725B1A73-48DF-4DE9-841D-938B12214E28}" type="presParOf" srcId="{942FE64F-4916-4C53-8729-969554CBCFC8}" destId="{7284C7AA-1DC6-4363-AB31-A393A307F69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63D7E-1F51-4654-9408-99B669F99033}">
      <dsp:nvSpPr>
        <dsp:cNvPr id="0" name=""/>
        <dsp:cNvSpPr/>
      </dsp:nvSpPr>
      <dsp:spPr>
        <a:xfrm>
          <a:off x="631795" y="604741"/>
          <a:ext cx="879404" cy="8794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F6A61-5418-4BB6-AE91-62812528362E}">
      <dsp:nvSpPr>
        <dsp:cNvPr id="0" name=""/>
        <dsp:cNvSpPr/>
      </dsp:nvSpPr>
      <dsp:spPr>
        <a:xfrm>
          <a:off x="94381" y="1818021"/>
          <a:ext cx="19542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Real-time multiplayer quiz competition platform</a:t>
          </a:r>
        </a:p>
      </dsp:txBody>
      <dsp:txXfrm>
        <a:off x="94381" y="1818021"/>
        <a:ext cx="1954232" cy="720000"/>
      </dsp:txXfrm>
    </dsp:sp>
    <dsp:sp modelId="{CF0C0049-12A0-42CD-88E9-E59AE602E2A2}">
      <dsp:nvSpPr>
        <dsp:cNvPr id="0" name=""/>
        <dsp:cNvSpPr/>
      </dsp:nvSpPr>
      <dsp:spPr>
        <a:xfrm>
          <a:off x="2928019" y="604741"/>
          <a:ext cx="879404" cy="8794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856171-B003-46DD-8BC3-E0CFAF01D2E1}">
      <dsp:nvSpPr>
        <dsp:cNvPr id="0" name=""/>
        <dsp:cNvSpPr/>
      </dsp:nvSpPr>
      <dsp:spPr>
        <a:xfrm>
          <a:off x="2390605" y="1818021"/>
          <a:ext cx="19542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AI-powered quiz generation capabilities</a:t>
          </a:r>
        </a:p>
      </dsp:txBody>
      <dsp:txXfrm>
        <a:off x="2390605" y="1818021"/>
        <a:ext cx="1954232" cy="720000"/>
      </dsp:txXfrm>
    </dsp:sp>
    <dsp:sp modelId="{D4238F33-194E-461F-B705-2A8C1E14E658}">
      <dsp:nvSpPr>
        <dsp:cNvPr id="0" name=""/>
        <dsp:cNvSpPr/>
      </dsp:nvSpPr>
      <dsp:spPr>
        <a:xfrm>
          <a:off x="5224242" y="604741"/>
          <a:ext cx="879404" cy="8794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421515-0D5F-4562-9383-31101E923372}">
      <dsp:nvSpPr>
        <dsp:cNvPr id="0" name=""/>
        <dsp:cNvSpPr/>
      </dsp:nvSpPr>
      <dsp:spPr>
        <a:xfrm>
          <a:off x="4686828" y="1818021"/>
          <a:ext cx="19542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Customizable 3D avatars and interactive UI</a:t>
          </a:r>
        </a:p>
      </dsp:txBody>
      <dsp:txXfrm>
        <a:off x="4686828" y="1818021"/>
        <a:ext cx="1954232" cy="720000"/>
      </dsp:txXfrm>
    </dsp:sp>
    <dsp:sp modelId="{E0E1DB59-1F75-4E01-BB85-9B20CCADDE67}">
      <dsp:nvSpPr>
        <dsp:cNvPr id="0" name=""/>
        <dsp:cNvSpPr/>
      </dsp:nvSpPr>
      <dsp:spPr>
        <a:xfrm>
          <a:off x="1779907" y="3026580"/>
          <a:ext cx="879404" cy="8794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4D7FF-34FB-4A25-A0E8-738E276F4C13}">
      <dsp:nvSpPr>
        <dsp:cNvPr id="0" name=""/>
        <dsp:cNvSpPr/>
      </dsp:nvSpPr>
      <dsp:spPr>
        <a:xfrm>
          <a:off x="1242493" y="4239860"/>
          <a:ext cx="19542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Built with modern web technologies</a:t>
          </a:r>
        </a:p>
      </dsp:txBody>
      <dsp:txXfrm>
        <a:off x="1242493" y="4239860"/>
        <a:ext cx="1954232" cy="720000"/>
      </dsp:txXfrm>
    </dsp:sp>
    <dsp:sp modelId="{9E386C6E-0310-4810-9DFE-2560EEEFF41A}">
      <dsp:nvSpPr>
        <dsp:cNvPr id="0" name=""/>
        <dsp:cNvSpPr/>
      </dsp:nvSpPr>
      <dsp:spPr>
        <a:xfrm>
          <a:off x="4076130" y="3026580"/>
          <a:ext cx="879404" cy="87940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E1F890-1740-46F6-9DB1-A559A3FA3EA9}">
      <dsp:nvSpPr>
        <dsp:cNvPr id="0" name=""/>
        <dsp:cNvSpPr/>
      </dsp:nvSpPr>
      <dsp:spPr>
        <a:xfrm>
          <a:off x="3538716" y="4239860"/>
          <a:ext cx="19542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Targeted at trivia enthusiasts and casual gamers</a:t>
          </a:r>
        </a:p>
      </dsp:txBody>
      <dsp:txXfrm>
        <a:off x="3538716" y="4239860"/>
        <a:ext cx="195423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7E0642-4581-4D1A-B08A-221781604FCE}">
      <dsp:nvSpPr>
        <dsp:cNvPr id="0" name=""/>
        <dsp:cNvSpPr/>
      </dsp:nvSpPr>
      <dsp:spPr>
        <a:xfrm>
          <a:off x="685072" y="0"/>
          <a:ext cx="4351338" cy="435133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761A1-4019-4D22-B332-AB347E719417}">
      <dsp:nvSpPr>
        <dsp:cNvPr id="0" name=""/>
        <dsp:cNvSpPr/>
      </dsp:nvSpPr>
      <dsp:spPr>
        <a:xfrm>
          <a:off x="1098450" y="413377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30-second timer/question</a:t>
          </a:r>
          <a:endParaRPr lang="en-US" sz="1500" kern="1200"/>
        </a:p>
      </dsp:txBody>
      <dsp:txXfrm>
        <a:off x="1181292" y="496219"/>
        <a:ext cx="1531337" cy="1531337"/>
      </dsp:txXfrm>
    </dsp:sp>
    <dsp:sp modelId="{34FB6783-80E9-4B89-9D75-F6A7520B5ECB}">
      <dsp:nvSpPr>
        <dsp:cNvPr id="0" name=""/>
        <dsp:cNvSpPr/>
      </dsp:nvSpPr>
      <dsp:spPr>
        <a:xfrm>
          <a:off x="2926012" y="413377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Leaderboard after each question</a:t>
          </a:r>
          <a:endParaRPr lang="en-US" sz="1500" kern="1200"/>
        </a:p>
      </dsp:txBody>
      <dsp:txXfrm>
        <a:off x="3008854" y="496219"/>
        <a:ext cx="1531337" cy="1531337"/>
      </dsp:txXfrm>
    </dsp:sp>
    <dsp:sp modelId="{580DFB29-69AB-4475-9614-EFBF5678E5E7}">
      <dsp:nvSpPr>
        <dsp:cNvPr id="0" name=""/>
        <dsp:cNvSpPr/>
      </dsp:nvSpPr>
      <dsp:spPr>
        <a:xfrm>
          <a:off x="1098450" y="2240939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Avatars reflect player actions</a:t>
          </a:r>
          <a:endParaRPr lang="en-US" sz="1500" kern="1200"/>
        </a:p>
      </dsp:txBody>
      <dsp:txXfrm>
        <a:off x="1181292" y="2323781"/>
        <a:ext cx="1531337" cy="1531337"/>
      </dsp:txXfrm>
    </dsp:sp>
    <dsp:sp modelId="{E501BD31-D3A3-4070-82F2-5F4B89418533}">
      <dsp:nvSpPr>
        <dsp:cNvPr id="0" name=""/>
        <dsp:cNvSpPr/>
      </dsp:nvSpPr>
      <dsp:spPr>
        <a:xfrm>
          <a:off x="2926012" y="2240939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Chat support during quiz</a:t>
          </a:r>
          <a:endParaRPr lang="en-US" sz="1500" kern="1200"/>
        </a:p>
      </dsp:txBody>
      <dsp:txXfrm>
        <a:off x="3008854" y="2323781"/>
        <a:ext cx="1531337" cy="15313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64755-AED7-4986-B392-C2EE0768DA3E}">
      <dsp:nvSpPr>
        <dsp:cNvPr id="0" name=""/>
        <dsp:cNvSpPr/>
      </dsp:nvSpPr>
      <dsp:spPr>
        <a:xfrm>
          <a:off x="0" y="78669"/>
          <a:ext cx="5393361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Real-time synchronization across players</a:t>
          </a:r>
        </a:p>
      </dsp:txBody>
      <dsp:txXfrm>
        <a:off x="48547" y="127216"/>
        <a:ext cx="5296267" cy="897406"/>
      </dsp:txXfrm>
    </dsp:sp>
    <dsp:sp modelId="{F50FB07A-393E-4F61-8C99-9427BB04498B}">
      <dsp:nvSpPr>
        <dsp:cNvPr id="0" name=""/>
        <dsp:cNvSpPr/>
      </dsp:nvSpPr>
      <dsp:spPr>
        <a:xfrm>
          <a:off x="0" y="1145169"/>
          <a:ext cx="5393361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GROQ AI Integration.</a:t>
          </a:r>
        </a:p>
      </dsp:txBody>
      <dsp:txXfrm>
        <a:off x="48547" y="1193716"/>
        <a:ext cx="5296267" cy="897406"/>
      </dsp:txXfrm>
    </dsp:sp>
    <dsp:sp modelId="{69C4217A-4C90-430C-ACE1-EBAD8D0C3169}">
      <dsp:nvSpPr>
        <dsp:cNvPr id="0" name=""/>
        <dsp:cNvSpPr/>
      </dsp:nvSpPr>
      <dsp:spPr>
        <a:xfrm>
          <a:off x="0" y="2211669"/>
          <a:ext cx="5393361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3D Avatar Creation and Integration</a:t>
          </a:r>
        </a:p>
      </dsp:txBody>
      <dsp:txXfrm>
        <a:off x="48547" y="2260216"/>
        <a:ext cx="5296267" cy="897406"/>
      </dsp:txXfrm>
    </dsp:sp>
    <dsp:sp modelId="{7284C7AA-1DC6-4363-AB31-A393A307F693}">
      <dsp:nvSpPr>
        <dsp:cNvPr id="0" name=""/>
        <dsp:cNvSpPr/>
      </dsp:nvSpPr>
      <dsp:spPr>
        <a:xfrm>
          <a:off x="0" y="3278169"/>
          <a:ext cx="5393361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Power Ups – 50:50 and Hint Attempts Not Successful</a:t>
          </a:r>
        </a:p>
      </dsp:txBody>
      <dsp:txXfrm>
        <a:off x="48547" y="3326716"/>
        <a:ext cx="5296267" cy="897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058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557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5850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18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061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949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77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397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996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94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06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5/15/2025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70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1" r:id="rId6"/>
    <p:sldLayoutId id="2147483787" r:id="rId7"/>
    <p:sldLayoutId id="2147483788" r:id="rId8"/>
    <p:sldLayoutId id="2147483789" r:id="rId9"/>
    <p:sldLayoutId id="2147483790" r:id="rId10"/>
    <p:sldLayoutId id="21474837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034C7B05-4C16-4776-B81B-EDB6980D0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2" r="19096" b="-1"/>
          <a:stretch>
            <a:fillRect/>
          </a:stretch>
        </p:blipFill>
        <p:spPr bwMode="auto">
          <a:xfrm>
            <a:off x="5101771" y="10"/>
            <a:ext cx="7094361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1" name="Arc 1050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08367-34F3-4B7B-94CC-ADC779536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396" y="642658"/>
            <a:ext cx="4575867" cy="178880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700" b="1"/>
              <a:t>MIND CLASH</a:t>
            </a:r>
            <a:br>
              <a:rPr lang="en-US" sz="4700" b="1"/>
            </a:br>
            <a:r>
              <a:rPr lang="en-US" sz="4700" b="1"/>
              <a:t>Battle of Wits</a:t>
            </a:r>
            <a:endParaRPr lang="en-US" sz="47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F32D41-98EE-411C-8422-999E54700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651" y="2919612"/>
            <a:ext cx="4393120" cy="3640101"/>
          </a:xfrm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b="1" dirty="0">
                <a:effectLst/>
              </a:rPr>
              <a:t>Team members:</a:t>
            </a:r>
          </a:p>
          <a:p>
            <a:pPr algn="l"/>
            <a:r>
              <a:rPr lang="en-US" b="1" dirty="0">
                <a:effectLst/>
              </a:rPr>
              <a:t>Pranay, </a:t>
            </a:r>
          </a:p>
          <a:p>
            <a:pPr algn="l"/>
            <a:r>
              <a:rPr lang="en-US" b="1" dirty="0">
                <a:effectLst/>
              </a:rPr>
              <a:t>Prudhvi,  </a:t>
            </a:r>
          </a:p>
          <a:p>
            <a:pPr algn="l"/>
            <a:r>
              <a:rPr lang="en-US" b="1" dirty="0">
                <a:effectLst/>
              </a:rPr>
              <a:t>Himavanth</a:t>
            </a:r>
          </a:p>
          <a:p>
            <a:pPr algn="l"/>
            <a:br>
              <a:rPr lang="en-US" dirty="0">
                <a:effectLst/>
              </a:rPr>
            </a:br>
            <a:r>
              <a:rPr lang="en-US" b="1" dirty="0">
                <a:effectLst/>
              </a:rPr>
              <a:t>Course:</a:t>
            </a:r>
            <a:r>
              <a:rPr lang="en-US" dirty="0">
                <a:effectLst/>
              </a:rPr>
              <a:t> CS-161</a:t>
            </a:r>
          </a:p>
          <a:p>
            <a:pPr algn="l"/>
            <a:br>
              <a:rPr lang="en-US" dirty="0">
                <a:effectLst/>
              </a:rPr>
            </a:br>
            <a:r>
              <a:rPr lang="en-US" b="1" dirty="0">
                <a:effectLst/>
              </a:rPr>
              <a:t>Instructor:</a:t>
            </a:r>
            <a:r>
              <a:rPr lang="en-US" dirty="0">
                <a:effectLst/>
              </a:rPr>
              <a:t> Dominic </a:t>
            </a:r>
            <a:r>
              <a:rPr lang="en-US" dirty="0" err="1">
                <a:effectLst/>
              </a:rPr>
              <a:t>Abucejo</a:t>
            </a:r>
            <a:endParaRPr lang="en-US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53" name="Oval 1052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16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9" name="Rectangle 4108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1A6B3-4234-AFAD-5FCE-EDD07DAA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5" y="365125"/>
            <a:ext cx="5393361" cy="1325563"/>
          </a:xfrm>
        </p:spPr>
        <p:txBody>
          <a:bodyPr>
            <a:normAutofit/>
          </a:bodyPr>
          <a:lstStyle/>
          <a:p>
            <a:pPr algn="ctr"/>
            <a:r>
              <a:rPr lang="en-US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Technical Challenges Faced</a:t>
            </a:r>
            <a:endParaRPr lang="en-IN" dirty="0"/>
          </a:p>
        </p:txBody>
      </p:sp>
      <p:graphicFrame>
        <p:nvGraphicFramePr>
          <p:cNvPr id="4113" name="Content Placeholder 2">
            <a:extLst>
              <a:ext uri="{FF2B5EF4-FFF2-40B4-BE49-F238E27FC236}">
                <a16:creationId xmlns:a16="http://schemas.microsoft.com/office/drawing/2014/main" id="{1E3E0C88-7C1C-C35E-3065-B5D22C56DAF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70677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34674632-F4F2-C15A-8942-9AACBEA23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>
            <a:fillRect/>
          </a:stretch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0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1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216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1" name="Freeform: Shape 6160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62" name="Freeform: Shape 6161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63" name="Rectangle 6162">
            <a:extLst>
              <a:ext uri="{FF2B5EF4-FFF2-40B4-BE49-F238E27FC236}">
                <a16:creationId xmlns:a16="http://schemas.microsoft.com/office/drawing/2014/main" id="{E7D70B4E-60F0-4587-9D0A-C9E66E53A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Generated image">
            <a:extLst>
              <a:ext uri="{FF2B5EF4-FFF2-40B4-BE49-F238E27FC236}">
                <a16:creationId xmlns:a16="http://schemas.microsoft.com/office/drawing/2014/main" id="{E0FEE5FB-28CF-5F1A-C721-A382577A9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" r="-2" b="7861"/>
          <a:stretch>
            <a:fillRect/>
          </a:stretch>
        </p:blipFill>
        <p:spPr bwMode="auto">
          <a:xfrm>
            <a:off x="180381" y="-70340"/>
            <a:ext cx="11828189" cy="6858000"/>
          </a:xfrm>
          <a:custGeom>
            <a:avLst/>
            <a:gdLst/>
            <a:ahLst/>
            <a:cxnLst/>
            <a:rect l="l" t="t" r="r" b="b"/>
            <a:pathLst>
              <a:path w="11828209" h="6851225">
                <a:moveTo>
                  <a:pt x="1484882" y="0"/>
                </a:moveTo>
                <a:lnTo>
                  <a:pt x="8520272" y="0"/>
                </a:lnTo>
                <a:lnTo>
                  <a:pt x="8541915" y="12445"/>
                </a:lnTo>
                <a:cubicBezTo>
                  <a:pt x="10512125" y="1209574"/>
                  <a:pt x="11828209" y="3376047"/>
                  <a:pt x="11828209" y="5849907"/>
                </a:cubicBezTo>
                <a:cubicBezTo>
                  <a:pt x="11828209" y="6085513"/>
                  <a:pt x="11816272" y="6318331"/>
                  <a:pt x="11792969" y="6547788"/>
                </a:cubicBezTo>
                <a:lnTo>
                  <a:pt x="11754411" y="6851225"/>
                </a:lnTo>
                <a:lnTo>
                  <a:pt x="0" y="6851225"/>
                </a:lnTo>
                <a:lnTo>
                  <a:pt x="0" y="1208190"/>
                </a:lnTo>
                <a:lnTo>
                  <a:pt x="176127" y="1023457"/>
                </a:lnTo>
                <a:cubicBezTo>
                  <a:pt x="562126" y="637458"/>
                  <a:pt x="994141" y="297476"/>
                  <a:pt x="1463239" y="124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4" name="Freeform: Shape 6163">
            <a:extLst>
              <a:ext uri="{FF2B5EF4-FFF2-40B4-BE49-F238E27FC236}">
                <a16:creationId xmlns:a16="http://schemas.microsoft.com/office/drawing/2014/main" id="{7F149F64-F5A8-406B-96EB-0B8A677B4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76322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65" name="Freeform: Shape 6164">
            <a:extLst>
              <a:ext uri="{FF2B5EF4-FFF2-40B4-BE49-F238E27FC236}">
                <a16:creationId xmlns:a16="http://schemas.microsoft.com/office/drawing/2014/main" id="{1A9EE7A9-906A-4407-BE4D-A564B220B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42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Generated image">
            <a:extLst>
              <a:ext uri="{FF2B5EF4-FFF2-40B4-BE49-F238E27FC236}">
                <a16:creationId xmlns:a16="http://schemas.microsoft.com/office/drawing/2014/main" id="{0F1C64A0-CAC5-C1C7-059F-E65905773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" r="1" b="39625"/>
          <a:stretch>
            <a:fillRect/>
          </a:stretch>
        </p:blipFill>
        <p:spPr bwMode="auto"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5" name="Arc 9224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958979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27" name="Oval 9226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69" y="5694291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6695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DCEEEAA2-4E1D-4CB3-88FF-B503F7457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9" name="Oval 10248">
            <a:extLst>
              <a:ext uri="{FF2B5EF4-FFF2-40B4-BE49-F238E27FC236}">
                <a16:creationId xmlns:a16="http://schemas.microsoft.com/office/drawing/2014/main" id="{3D146823-4E43-4344-8BBA-F267A7E91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09916" y="832686"/>
            <a:ext cx="1104943" cy="10749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2" name="Picture 2" descr="Generated image">
            <a:extLst>
              <a:ext uri="{FF2B5EF4-FFF2-40B4-BE49-F238E27FC236}">
                <a16:creationId xmlns:a16="http://schemas.microsoft.com/office/drawing/2014/main" id="{89D99AA8-1308-2DD6-EB74-1860E16A0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"/>
          <a:stretch>
            <a:fillRect/>
          </a:stretch>
        </p:blipFill>
        <p:spPr bwMode="auto">
          <a:xfrm>
            <a:off x="3050047" y="383047"/>
            <a:ext cx="6091906" cy="6091907"/>
          </a:xfrm>
          <a:custGeom>
            <a:avLst/>
            <a:gdLst/>
            <a:ahLst/>
            <a:cxnLst/>
            <a:rect l="l" t="t" r="r" b="b"/>
            <a:pathLst>
              <a:path w="6315571" h="6315572">
                <a:moveTo>
                  <a:pt x="3157785" y="0"/>
                </a:moveTo>
                <a:cubicBezTo>
                  <a:pt x="4901782" y="0"/>
                  <a:pt x="6315571" y="1413789"/>
                  <a:pt x="6315571" y="3157786"/>
                </a:cubicBezTo>
                <a:cubicBezTo>
                  <a:pt x="6315571" y="4901783"/>
                  <a:pt x="4901782" y="6315572"/>
                  <a:pt x="3157785" y="6315572"/>
                </a:cubicBezTo>
                <a:cubicBezTo>
                  <a:pt x="1413788" y="6315572"/>
                  <a:pt x="0" y="4901783"/>
                  <a:pt x="0" y="3157786"/>
                </a:cubicBezTo>
                <a:cubicBezTo>
                  <a:pt x="0" y="1413789"/>
                  <a:pt x="1413788" y="0"/>
                  <a:pt x="31577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1" name="Rectangle 10250">
            <a:extLst>
              <a:ext uri="{FF2B5EF4-FFF2-40B4-BE49-F238E27FC236}">
                <a16:creationId xmlns:a16="http://schemas.microsoft.com/office/drawing/2014/main" id="{21F16121-7EEB-4D00-BAC4-DCB0C2109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047" y="4925384"/>
            <a:ext cx="876704" cy="876704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4744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!!Rectangle">
            <a:extLst>
              <a:ext uri="{FF2B5EF4-FFF2-40B4-BE49-F238E27FC236}">
                <a16:creationId xmlns:a16="http://schemas.microsoft.com/office/drawing/2014/main" id="{442D2C40-7ED8-45E4-9E7D-C3407F9CA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Generated image">
            <a:extLst>
              <a:ext uri="{FF2B5EF4-FFF2-40B4-BE49-F238E27FC236}">
                <a16:creationId xmlns:a16="http://schemas.microsoft.com/office/drawing/2014/main" id="{B9F3A4F0-C117-3E15-6A0C-77D04AB32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6" b="31245"/>
          <a:stretch>
            <a:fillRect/>
          </a:stretch>
        </p:blipFill>
        <p:spPr bwMode="auto">
          <a:xfrm>
            <a:off x="0" y="0"/>
            <a:ext cx="12191980" cy="686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D202EE-77EB-1D4F-088B-94A26D73A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42" y="387948"/>
            <a:ext cx="10714793" cy="1304734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Our Vision</a:t>
            </a:r>
            <a:endParaRPr lang="en-IN" sz="44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C205F-B888-B4FA-7D99-6D49D103B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194" y="1825158"/>
            <a:ext cx="10557611" cy="3511952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</a:rPr>
              <a:t>To become the go-to platform for gamified learning by merging real-time multiplayer quizzes, AI-driven content, and interactive 3D experiences that make education feel like play.</a:t>
            </a:r>
            <a:endParaRPr lang="en-IN" sz="4000" dirty="0">
              <a:solidFill>
                <a:srgbClr val="FFFFFF"/>
              </a:solidFill>
            </a:endParaRPr>
          </a:p>
        </p:txBody>
      </p:sp>
      <p:sp>
        <p:nvSpPr>
          <p:cNvPr id="5129" name="Arc 512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521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687FD-C10D-D721-8B7F-3F427668E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55" y="1784882"/>
            <a:ext cx="3158405" cy="2883504"/>
          </a:xfrm>
        </p:spPr>
        <p:txBody>
          <a:bodyPr>
            <a:normAutofit/>
          </a:bodyPr>
          <a:lstStyle/>
          <a:p>
            <a:r>
              <a:rPr lang="en-US" sz="4000" b="1" dirty="0"/>
              <a:t>Project Overview</a:t>
            </a:r>
            <a:endParaRPr lang="en-IN" sz="4000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27B2F766-9DD9-244B-C68C-FE7CD1555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47365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9759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B3C7AF-F4D5-40CF-8276-0E091C50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25DFB4-4CFD-6EB3-6709-046B99EB7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216" y="226273"/>
            <a:ext cx="6549139" cy="13915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kern="1200" dirty="0">
                <a:latin typeface="+mj-lt"/>
                <a:ea typeface="+mj-ea"/>
                <a:cs typeface="+mj-cs"/>
              </a:rPr>
              <a:t>Key Features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F22F920-02D7-497A-892A-5A1799A6E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4758" y="0"/>
            <a:ext cx="1679159" cy="925847"/>
          </a:xfrm>
          <a:custGeom>
            <a:avLst/>
            <a:gdLst>
              <a:gd name="connsiteX0" fmla="*/ 0 w 1679159"/>
              <a:gd name="connsiteY0" fmla="*/ 0 h 925847"/>
              <a:gd name="connsiteX1" fmla="*/ 123825 w 1679159"/>
              <a:gd name="connsiteY1" fmla="*/ 0 h 925847"/>
              <a:gd name="connsiteX2" fmla="*/ 123825 w 1679159"/>
              <a:gd name="connsiteY2" fmla="*/ 756588 h 925847"/>
              <a:gd name="connsiteX3" fmla="*/ 1431852 w 1679159"/>
              <a:gd name="connsiteY3" fmla="*/ 0 h 925847"/>
              <a:gd name="connsiteX4" fmla="*/ 1679159 w 1679159"/>
              <a:gd name="connsiteY4" fmla="*/ 0 h 925847"/>
              <a:gd name="connsiteX5" fmla="*/ 92869 w 1679159"/>
              <a:gd name="connsiteY5" fmla="*/ 917560 h 925847"/>
              <a:gd name="connsiteX6" fmla="*/ 61913 w 1679159"/>
              <a:gd name="connsiteY6" fmla="*/ 925847 h 925847"/>
              <a:gd name="connsiteX7" fmla="*/ 0 w 1679159"/>
              <a:gd name="connsiteY7" fmla="*/ 863935 h 92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9159" h="925847">
                <a:moveTo>
                  <a:pt x="0" y="0"/>
                </a:moveTo>
                <a:lnTo>
                  <a:pt x="123825" y="0"/>
                </a:lnTo>
                <a:lnTo>
                  <a:pt x="123825" y="756588"/>
                </a:lnTo>
                <a:lnTo>
                  <a:pt x="1431852" y="0"/>
                </a:lnTo>
                <a:lnTo>
                  <a:pt x="1679159" y="0"/>
                </a:lnTo>
                <a:lnTo>
                  <a:pt x="92869" y="917560"/>
                </a:lnTo>
                <a:cubicBezTo>
                  <a:pt x="83458" y="922999"/>
                  <a:pt x="72780" y="925857"/>
                  <a:pt x="61913" y="925847"/>
                </a:cubicBezTo>
                <a:cubicBezTo>
                  <a:pt x="27719" y="925847"/>
                  <a:pt x="0" y="898129"/>
                  <a:pt x="0" y="86393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1BA6915-E6D0-4619-9A50-B788D0048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0349" y="400837"/>
            <a:ext cx="357006" cy="357006"/>
          </a:xfrm>
          <a:prstGeom prst="ellipse">
            <a:avLst/>
          </a:prstGeom>
          <a:noFill/>
          <a:ln w="889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12105-768B-FA50-5335-E7F756CB3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979" y="2068460"/>
            <a:ext cx="2628040" cy="2122141"/>
          </a:xfrm>
          <a:custGeom>
            <a:avLst/>
            <a:gdLst/>
            <a:ahLst/>
            <a:cxnLst/>
            <a:rect l="l" t="t" r="r" b="b"/>
            <a:pathLst>
              <a:path w="2565029" h="2588972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826733-E736-326B-D3E4-6803CD946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371" y="4547827"/>
            <a:ext cx="2422598" cy="2065264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345A08-7A02-92EB-A0C1-901E9AFC4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105" y="1956768"/>
            <a:ext cx="2628039" cy="2233833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B7AB7-8989-A3F5-A05A-A54F41383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758" y="4543477"/>
            <a:ext cx="2628038" cy="2010449"/>
          </a:xfrm>
          <a:custGeom>
            <a:avLst/>
            <a:gdLst/>
            <a:ahLst/>
            <a:cxnLst/>
            <a:rect l="l" t="t" r="r" b="b"/>
            <a:pathLst>
              <a:path w="2565029" h="2588972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DF45CC-3E53-4361-852F-16750ABA7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2303" y="6356350"/>
            <a:ext cx="1211855" cy="501650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25B8C08-2FE2-4EE7-8826-385416193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95502">
            <a:off x="9975314" y="5853103"/>
            <a:ext cx="1761765" cy="1112151"/>
          </a:xfrm>
          <a:custGeom>
            <a:avLst/>
            <a:gdLst>
              <a:gd name="connsiteX0" fmla="*/ 1585229 w 1761765"/>
              <a:gd name="connsiteY0" fmla="*/ 764759 h 1112151"/>
              <a:gd name="connsiteX1" fmla="*/ 1623024 w 1761765"/>
              <a:gd name="connsiteY1" fmla="*/ 792810 h 1112151"/>
              <a:gd name="connsiteX2" fmla="*/ 1711735 w 1761765"/>
              <a:gd name="connsiteY2" fmla="*/ 970132 h 1112151"/>
              <a:gd name="connsiteX3" fmla="*/ 1761765 w 1761765"/>
              <a:gd name="connsiteY3" fmla="*/ 1112151 h 1112151"/>
              <a:gd name="connsiteX4" fmla="*/ 1621544 w 1761765"/>
              <a:gd name="connsiteY4" fmla="*/ 1095575 h 1112151"/>
              <a:gd name="connsiteX5" fmla="*/ 1594821 w 1761765"/>
              <a:gd name="connsiteY5" fmla="*/ 1019711 h 1112151"/>
              <a:gd name="connsiteX6" fmla="*/ 1513200 w 1761765"/>
              <a:gd name="connsiteY6" fmla="*/ 856627 h 1112151"/>
              <a:gd name="connsiteX7" fmla="*/ 1538499 w 1761765"/>
              <a:gd name="connsiteY7" fmla="*/ 770415 h 1112151"/>
              <a:gd name="connsiteX8" fmla="*/ 1585229 w 1761765"/>
              <a:gd name="connsiteY8" fmla="*/ 764759 h 1112151"/>
              <a:gd name="connsiteX9" fmla="*/ 933455 w 1761765"/>
              <a:gd name="connsiteY9" fmla="*/ 161308 h 1112151"/>
              <a:gd name="connsiteX10" fmla="*/ 957797 w 1761765"/>
              <a:gd name="connsiteY10" fmla="*/ 167970 h 1112151"/>
              <a:gd name="connsiteX11" fmla="*/ 1286982 w 1761765"/>
              <a:gd name="connsiteY11" fmla="*/ 387616 h 1112151"/>
              <a:gd name="connsiteX12" fmla="*/ 1293725 w 1761765"/>
              <a:gd name="connsiteY12" fmla="*/ 477075 h 1112151"/>
              <a:gd name="connsiteX13" fmla="*/ 1245453 w 1761765"/>
              <a:gd name="connsiteY13" fmla="*/ 499154 h 1112151"/>
              <a:gd name="connsiteX14" fmla="*/ 1245167 w 1761765"/>
              <a:gd name="connsiteY14" fmla="*/ 499154 h 1112151"/>
              <a:gd name="connsiteX15" fmla="*/ 1203638 w 1761765"/>
              <a:gd name="connsiteY15" fmla="*/ 484104 h 1112151"/>
              <a:gd name="connsiteX16" fmla="*/ 900647 w 1761765"/>
              <a:gd name="connsiteY16" fmla="*/ 281508 h 1112151"/>
              <a:gd name="connsiteX17" fmla="*/ 872454 w 1761765"/>
              <a:gd name="connsiteY17" fmla="*/ 196164 h 1112151"/>
              <a:gd name="connsiteX18" fmla="*/ 933455 w 1761765"/>
              <a:gd name="connsiteY18" fmla="*/ 161308 h 1112151"/>
              <a:gd name="connsiteX19" fmla="*/ 454020 w 1761765"/>
              <a:gd name="connsiteY19" fmla="*/ 13474 h 1112151"/>
              <a:gd name="connsiteX20" fmla="*/ 477919 w 1761765"/>
              <a:gd name="connsiteY20" fmla="*/ 21437 h 1112151"/>
              <a:gd name="connsiteX21" fmla="*/ 509236 w 1761765"/>
              <a:gd name="connsiteY21" fmla="*/ 84182 h 1112151"/>
              <a:gd name="connsiteX22" fmla="*/ 445829 w 1761765"/>
              <a:gd name="connsiteY22" fmla="*/ 139871 h 1112151"/>
              <a:gd name="connsiteX23" fmla="*/ 437447 w 1761765"/>
              <a:gd name="connsiteY23" fmla="*/ 139395 h 1112151"/>
              <a:gd name="connsiteX24" fmla="*/ 73211 w 1761765"/>
              <a:gd name="connsiteY24" fmla="*/ 137204 h 1112151"/>
              <a:gd name="connsiteX25" fmla="*/ 749 w 1761765"/>
              <a:gd name="connsiteY25" fmla="*/ 84082 h 1112151"/>
              <a:gd name="connsiteX26" fmla="*/ 53871 w 1761765"/>
              <a:gd name="connsiteY26" fmla="*/ 11621 h 1112151"/>
              <a:gd name="connsiteX27" fmla="*/ 58352 w 1761765"/>
              <a:gd name="connsiteY27" fmla="*/ 11093 h 1112151"/>
              <a:gd name="connsiteX28" fmla="*/ 454020 w 1761765"/>
              <a:gd name="connsiteY28" fmla="*/ 13474 h 111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61765" h="1112151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61765" y="1112151"/>
                </a:lnTo>
                <a:lnTo>
                  <a:pt x="1621544" y="1095575"/>
                </a:lnTo>
                <a:lnTo>
                  <a:pt x="1594821" y="1019711"/>
                </a:lnTo>
                <a:cubicBezTo>
                  <a:pt x="1571072" y="963752"/>
                  <a:pt x="1543819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5"/>
                  <a:pt x="949959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5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89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2" descr="Generated image">
            <a:extLst>
              <a:ext uri="{FF2B5EF4-FFF2-40B4-BE49-F238E27FC236}">
                <a16:creationId xmlns:a16="http://schemas.microsoft.com/office/drawing/2014/main" id="{34C6CDE1-7FA1-817E-35C3-48D5F444B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320" y="2053521"/>
            <a:ext cx="2207494" cy="220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97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Freeform: Shape 2054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" name="Arc 2056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1" name="Arc 2060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91583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0B7D0C-DC6C-3D48-D200-9FF7F783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06" y="820725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b="1" kern="1200" dirty="0">
                <a:latin typeface="+mj-lt"/>
                <a:ea typeface="+mj-ea"/>
                <a:cs typeface="+mj-cs"/>
              </a:rPr>
              <a:t>TECHNOLOGY STACK</a:t>
            </a:r>
          </a:p>
        </p:txBody>
      </p:sp>
      <p:sp>
        <p:nvSpPr>
          <p:cNvPr id="2063" name="Oval 2062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9419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DD6296A0-4FB6-81C7-0AF1-19FA0EE2E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4016" y="1972537"/>
            <a:ext cx="4879366" cy="3256976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429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BF574-E65F-92B5-0975-80ECD795A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684"/>
            <a:ext cx="10255898" cy="821605"/>
          </a:xfrm>
        </p:spPr>
        <p:txBody>
          <a:bodyPr/>
          <a:lstStyle/>
          <a:p>
            <a:pPr algn="ctr"/>
            <a:r>
              <a:rPr lang="en-US" b="1" dirty="0"/>
              <a:t>ARCHITECTURE DIAGRAM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B223C-2AD6-16DB-C21F-F5591885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4" y="1121415"/>
            <a:ext cx="10664890" cy="478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18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6" name="Rectangle 8205">
            <a:extLst>
              <a:ext uri="{FF2B5EF4-FFF2-40B4-BE49-F238E27FC236}">
                <a16:creationId xmlns:a16="http://schemas.microsoft.com/office/drawing/2014/main" id="{CB6E2F43-29E9-49D9-91FC-E5FEFAAA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Uploaded image">
            <a:extLst>
              <a:ext uri="{FF2B5EF4-FFF2-40B4-BE49-F238E27FC236}">
                <a16:creationId xmlns:a16="http://schemas.microsoft.com/office/drawing/2014/main" id="{BAE7CBFF-FAA4-AC51-1989-8EE88A8EE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1884" y="1338898"/>
            <a:ext cx="5450115" cy="5519103"/>
          </a:xfrm>
          <a:custGeom>
            <a:avLst/>
            <a:gdLst/>
            <a:ahLst/>
            <a:cxnLst/>
            <a:rect l="l" t="t" r="r" b="b"/>
            <a:pathLst>
              <a:path w="5580942" h="5519103">
                <a:moveTo>
                  <a:pt x="169765" y="0"/>
                </a:moveTo>
                <a:lnTo>
                  <a:pt x="5580942" y="0"/>
                </a:lnTo>
                <a:lnTo>
                  <a:pt x="5580942" y="5519103"/>
                </a:lnTo>
                <a:lnTo>
                  <a:pt x="9100" y="5519103"/>
                </a:lnTo>
                <a:lnTo>
                  <a:pt x="0" y="5474029"/>
                </a:lnTo>
                <a:lnTo>
                  <a:pt x="0" y="169765"/>
                </a:lnTo>
                <a:cubicBezTo>
                  <a:pt x="0" y="76006"/>
                  <a:pt x="76006" y="0"/>
                  <a:pt x="16976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8" name="Oval 8207">
            <a:extLst>
              <a:ext uri="{FF2B5EF4-FFF2-40B4-BE49-F238E27FC236}">
                <a16:creationId xmlns:a16="http://schemas.microsoft.com/office/drawing/2014/main" id="{8E63CC27-1C86-4653-8866-79C24C5C5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5924" y="1656147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10" name="Arc 8209">
            <a:extLst>
              <a:ext uri="{FF2B5EF4-FFF2-40B4-BE49-F238E27FC236}">
                <a16:creationId xmlns:a16="http://schemas.microsoft.com/office/drawing/2014/main" id="{3BA62E19-CD42-4C09-B825-844B4943D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7212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D0405-F61A-DBCF-1A17-45F9CA196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AI QUIZ INTEGRATION</a:t>
            </a:r>
            <a:endParaRPr lang="en-IN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0E95F-FD69-0A2F-A773-203E981D7F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5393361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🧠 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AI-powered quiz creation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using GROQ API (LLAMA model)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🔄 Quizzes are dynamically generated based on selected topics and difficulty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📄 GROQ responds with structured 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JSON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containing questions, options, and correct answers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US" altLang="en-US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🧩 Frontend parses JSON and renders quiz UI in real time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US" altLang="en-US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⚙️ Ensures 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non-repetitive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, diverse questions for every game session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US" altLang="en-US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782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B631BC63-1D48-1C16-69B2-CAC782714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724"/>
          <a:stretch>
            <a:fillRect/>
          </a:stretch>
        </p:blipFill>
        <p:spPr bwMode="auto"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8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06EB8-2F57-6CC2-9F67-446F6FBA9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REAL TIME GAMEPLAY</a:t>
            </a:r>
            <a:endParaRPr lang="en-IN" b="1" dirty="0"/>
          </a:p>
        </p:txBody>
      </p:sp>
      <p:graphicFrame>
        <p:nvGraphicFramePr>
          <p:cNvPr id="3092" name="Content Placeholder 3">
            <a:extLst>
              <a:ext uri="{FF2B5EF4-FFF2-40B4-BE49-F238E27FC236}">
                <a16:creationId xmlns:a16="http://schemas.microsoft.com/office/drawing/2014/main" id="{6CAA7E3A-6E1F-9655-D3ED-5CD61BCB55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4913962"/>
              </p:ext>
            </p:extLst>
          </p:nvPr>
        </p:nvGraphicFramePr>
        <p:xfrm>
          <a:off x="5827048" y="1868487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7663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5" name="Freeform: Shape 7184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86" name="Freeform: Shape 7185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87" name="Rectangle 7186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Generated image">
            <a:extLst>
              <a:ext uri="{FF2B5EF4-FFF2-40B4-BE49-F238E27FC236}">
                <a16:creationId xmlns:a16="http://schemas.microsoft.com/office/drawing/2014/main" id="{FB1E34C9-0599-0A1D-D0D1-ADA23806E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7" r="1" b="8439"/>
          <a:stretch>
            <a:fillRect/>
          </a:stretch>
        </p:blipFill>
        <p:spPr bwMode="auto"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8" name="Arc 7187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820704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89" name="Oval 7188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740" y="5694291"/>
            <a:ext cx="546100" cy="5461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190068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Chronicle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192</Words>
  <Application>Microsoft Office PowerPoint</Application>
  <PresentationFormat>Widescreen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Times New Roman</vt:lpstr>
      <vt:lpstr>ShapesVTI</vt:lpstr>
      <vt:lpstr>MIND CLASH Battle of Wits</vt:lpstr>
      <vt:lpstr>Our Vision</vt:lpstr>
      <vt:lpstr>Project Overview</vt:lpstr>
      <vt:lpstr>Key Features</vt:lpstr>
      <vt:lpstr>TECHNOLOGY STACK</vt:lpstr>
      <vt:lpstr>ARCHITECTURE DIAGRAM</vt:lpstr>
      <vt:lpstr>AI QUIZ INTEGRATION</vt:lpstr>
      <vt:lpstr>REAL TIME GAMEPLAY</vt:lpstr>
      <vt:lpstr>PowerPoint Presentation</vt:lpstr>
      <vt:lpstr>Technical Challenges Faced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 CLASH Battle of Wits</dc:title>
  <dc:creator>Pranay Shanigarapu</dc:creator>
  <cp:lastModifiedBy>Prudhvi Sai Raj Dasari</cp:lastModifiedBy>
  <cp:revision>4</cp:revision>
  <dcterms:created xsi:type="dcterms:W3CDTF">2025-05-15T22:25:54Z</dcterms:created>
  <dcterms:modified xsi:type="dcterms:W3CDTF">2025-05-15T23:58:38Z</dcterms:modified>
</cp:coreProperties>
</file>